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Guessing the context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50464"/>
              </p:ext>
            </p:extLst>
          </p:nvPr>
        </p:nvGraphicFramePr>
        <p:xfrm>
          <a:off x="838200" y="2209800"/>
          <a:ext cx="76962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 think ....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Where are we?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Who is in the story?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happening now?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going to happen?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76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2" y="838200"/>
            <a:ext cx="8515398" cy="518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59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7984304" cy="5979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94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Imagine it’s you in the tent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Think of 4 actions you would take from crouching inside to checking whether it really was a bear outside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203233"/>
              </p:ext>
            </p:extLst>
          </p:nvPr>
        </p:nvGraphicFramePr>
        <p:xfrm>
          <a:off x="533400" y="3048000"/>
          <a:ext cx="8382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Actions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617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Imagine it’s you in the tent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Think of 4 actions you would take from crouching inside,  to checking whether it really was a bear outside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936155"/>
              </p:ext>
            </p:extLst>
          </p:nvPr>
        </p:nvGraphicFramePr>
        <p:xfrm>
          <a:off x="533400" y="3048000"/>
          <a:ext cx="8382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Actions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did I perform the action?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6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How did he perform the actions?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Match the verbs in the left column to a suitable adverb in the right column</a:t>
            </a:r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326"/>
              </p:ext>
            </p:extLst>
          </p:nvPr>
        </p:nvGraphicFramePr>
        <p:xfrm>
          <a:off x="381000" y="2667000"/>
          <a:ext cx="8382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142240">
                <a:tc>
                  <a:txBody>
                    <a:bodyPr/>
                    <a:lstStyle/>
                    <a:p>
                      <a:r>
                        <a:rPr lang="en-GB" dirty="0" smtClean="0"/>
                        <a:t>Actions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did </a:t>
                      </a:r>
                      <a:r>
                        <a:rPr lang="en-GB" dirty="0" smtClean="0"/>
                        <a:t>he </a:t>
                      </a:r>
                      <a:r>
                        <a:rPr lang="en-GB" dirty="0" smtClean="0"/>
                        <a:t>perform the action?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</a:t>
                      </a:r>
                      <a:r>
                        <a:rPr lang="en-GB" dirty="0" smtClean="0"/>
                        <a:t>.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dashing around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instinctively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dirty="0" smtClean="0"/>
                        <a:t>. </a:t>
                      </a:r>
                      <a:r>
                        <a:rPr lang="en-GB" sz="2400" dirty="0" smtClean="0"/>
                        <a:t>reached</a:t>
                      </a:r>
                      <a:endParaRPr lang="en-GB" sz="240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frantically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r>
                        <a:rPr lang="en-GB" dirty="0" smtClean="0"/>
                        <a:t>. </a:t>
                      </a:r>
                      <a:r>
                        <a:rPr lang="en-GB" sz="2400" dirty="0" smtClean="0"/>
                        <a:t>climbed</a:t>
                      </a:r>
                      <a:endParaRPr lang="en-GB" sz="240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cautiously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dirty="0" smtClean="0"/>
                        <a:t>. </a:t>
                      </a:r>
                      <a:r>
                        <a:rPr lang="en-GB" sz="2400" dirty="0" smtClean="0"/>
                        <a:t>threw</a:t>
                      </a:r>
                      <a:endParaRPr lang="en-GB" sz="240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carefully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5. </a:t>
                      </a:r>
                      <a:r>
                        <a:rPr lang="en-GB" sz="2400" dirty="0" smtClean="0"/>
                        <a:t>shouted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nervously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79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157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Guessing the context</vt:lpstr>
      <vt:lpstr>PowerPoint Presentation</vt:lpstr>
      <vt:lpstr>PowerPoint Presentation</vt:lpstr>
      <vt:lpstr>Imagine it’s you in the tent ...</vt:lpstr>
      <vt:lpstr>Imagine it’s you in the tent ...</vt:lpstr>
      <vt:lpstr>How did he perform the actions?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Guessing the context</dc:title>
  <dc:creator>Manny Vazquez</dc:creator>
  <cp:lastModifiedBy>manny vazquez</cp:lastModifiedBy>
  <cp:revision>3</cp:revision>
  <dcterms:created xsi:type="dcterms:W3CDTF">2006-08-16T00:00:00Z</dcterms:created>
  <dcterms:modified xsi:type="dcterms:W3CDTF">2015-02-09T13:41:40Z</dcterms:modified>
</cp:coreProperties>
</file>